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84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2"/>
    <a:srgbClr val="54BCEB"/>
    <a:srgbClr val="C5FFFB"/>
    <a:srgbClr val="FFD3CC"/>
    <a:srgbClr val="FFF0D2"/>
    <a:srgbClr val="FF4343"/>
    <a:srgbClr val="C9FFFB"/>
    <a:srgbClr val="00C8BA"/>
    <a:srgbClr val="00968B"/>
    <a:srgbClr val="009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57F28-B3F1-4884-9CA9-98070D87DA92}" v="3" dt="2026-03-06T10:19:34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30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955B3-944C-D174-6DA3-882701E12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B2E3B-A0F9-69C2-B3B6-9FFAF821A04C}"/>
              </a:ext>
            </a:extLst>
          </p:cNvPr>
          <p:cNvSpPr txBox="1"/>
          <p:nvPr/>
        </p:nvSpPr>
        <p:spPr>
          <a:xfrm>
            <a:off x="237744" y="1355764"/>
            <a:ext cx="6576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13.4.26</a:t>
            </a:r>
          </a:p>
          <a:p>
            <a:r>
              <a:rPr lang="en-GB" sz="1000" dirty="0"/>
              <a:t>5.5.26</a:t>
            </a:r>
          </a:p>
          <a:p>
            <a:r>
              <a:rPr lang="en-GB" sz="1000" dirty="0"/>
              <a:t>1.6.26</a:t>
            </a:r>
          </a:p>
          <a:p>
            <a:r>
              <a:rPr lang="en-GB" sz="1000" dirty="0"/>
              <a:t>22.6.26</a:t>
            </a:r>
          </a:p>
          <a:p>
            <a:r>
              <a:rPr lang="en-GB" sz="1000" dirty="0"/>
              <a:t>13.7.26</a:t>
            </a:r>
          </a:p>
          <a:p>
            <a:r>
              <a:rPr lang="en-GB" sz="1000" dirty="0"/>
              <a:t>14.9.26</a:t>
            </a:r>
          </a:p>
          <a:p>
            <a:r>
              <a:rPr lang="en-GB" sz="1000" dirty="0"/>
              <a:t>5.10.26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DD97B-956B-B92A-77F0-69427A9460C6}"/>
              </a:ext>
            </a:extLst>
          </p:cNvPr>
          <p:cNvSpPr txBox="1"/>
          <p:nvPr/>
        </p:nvSpPr>
        <p:spPr>
          <a:xfrm>
            <a:off x="237744" y="2987040"/>
            <a:ext cx="6576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20.4.26</a:t>
            </a:r>
          </a:p>
          <a:p>
            <a:r>
              <a:rPr lang="en-GB" sz="1000" dirty="0"/>
              <a:t>11.5.26</a:t>
            </a:r>
          </a:p>
          <a:p>
            <a:r>
              <a:rPr lang="en-GB" sz="1000" dirty="0"/>
              <a:t>8.6.26</a:t>
            </a:r>
          </a:p>
          <a:p>
            <a:r>
              <a:rPr lang="en-GB" sz="1000" dirty="0"/>
              <a:t>29.6.26</a:t>
            </a:r>
          </a:p>
          <a:p>
            <a:r>
              <a:rPr lang="en-GB" sz="1000" dirty="0"/>
              <a:t>2.9.26</a:t>
            </a:r>
          </a:p>
          <a:p>
            <a:r>
              <a:rPr lang="en-GB" sz="1000" dirty="0"/>
              <a:t>21.9.26</a:t>
            </a:r>
          </a:p>
          <a:p>
            <a:r>
              <a:rPr lang="en-GB" sz="1000" dirty="0"/>
              <a:t>12.10.26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81306-E589-27C2-BFDA-7050835B3C1E}"/>
              </a:ext>
            </a:extLst>
          </p:cNvPr>
          <p:cNvSpPr txBox="1"/>
          <p:nvPr/>
        </p:nvSpPr>
        <p:spPr>
          <a:xfrm>
            <a:off x="237744" y="4699100"/>
            <a:ext cx="6576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27.4.26</a:t>
            </a:r>
          </a:p>
          <a:p>
            <a:r>
              <a:rPr lang="en-GB" sz="1000" dirty="0"/>
              <a:t>18.5.26</a:t>
            </a:r>
          </a:p>
          <a:p>
            <a:r>
              <a:rPr lang="en-GB" sz="1000" dirty="0"/>
              <a:t>15.6.26</a:t>
            </a:r>
          </a:p>
          <a:p>
            <a:r>
              <a:rPr lang="en-GB" sz="1000" dirty="0"/>
              <a:t>6.7.26</a:t>
            </a:r>
          </a:p>
          <a:p>
            <a:r>
              <a:rPr lang="en-GB" sz="1000" dirty="0"/>
              <a:t>7.9.26</a:t>
            </a:r>
          </a:p>
          <a:p>
            <a:r>
              <a:rPr lang="en-GB" sz="1000" dirty="0"/>
              <a:t>28.9.26</a:t>
            </a:r>
          </a:p>
          <a:p>
            <a:r>
              <a:rPr lang="en-GB" sz="1000" dirty="0"/>
              <a:t>19.10.26</a:t>
            </a:r>
          </a:p>
        </p:txBody>
      </p:sp>
    </p:spTree>
    <p:extLst>
      <p:ext uri="{BB962C8B-B14F-4D97-AF65-F5344CB8AC3E}">
        <p14:creationId xmlns:p14="http://schemas.microsoft.com/office/powerpoint/2010/main" val="324547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9fc8846d212a640ce1a3de63aa97f66f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4d6af157bc44b65cc6a200a963fad04a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 xsi:nil="true"/>
  </documentManagement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23F43B-3742-47D9-BC95-A78B3C30985A}">
  <ds:schemaRefs>
    <ds:schemaRef ds:uri="93f07fc0-f3cc-4d0b-9a4f-54b5dee9d132"/>
    <ds:schemaRef ds:uri="cfcc8f99-6edd-417c-8b08-e4af51aa64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93f07fc0-f3cc-4d0b-9a4f-54b5dee9d132"/>
    <ds:schemaRef ds:uri="http://purl.org/dc/dcmitype/"/>
    <ds:schemaRef ds:uri="http://schemas.openxmlformats.org/package/2006/metadata/core-properties"/>
    <ds:schemaRef ds:uri="cfcc8f99-6edd-417c-8b08-e4af51aa64d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</Words>
  <Application>Microsoft Office PowerPoint</Application>
  <PresentationFormat>A4 Paper (210x297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Jade Smith</cp:lastModifiedBy>
  <cp:revision>2</cp:revision>
  <cp:lastPrinted>2026-03-06T14:34:08Z</cp:lastPrinted>
  <dcterms:created xsi:type="dcterms:W3CDTF">2014-08-19T19:35:20Z</dcterms:created>
  <dcterms:modified xsi:type="dcterms:W3CDTF">2026-03-06T14:34:39Z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